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7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6CE8CB-B0F7-5E49-BCF6-D448D5EE844C}" type="doc">
      <dgm:prSet loTypeId="urn:microsoft.com/office/officeart/2005/8/layout/venn1" loCatId="" qsTypeId="urn:microsoft.com/office/officeart/2005/8/quickstyle/simple4" qsCatId="simple" csTypeId="urn:microsoft.com/office/officeart/2005/8/colors/colorful1" csCatId="colorful" phldr="1"/>
      <dgm:spPr/>
    </dgm:pt>
    <dgm:pt modelId="{57F6D4B4-B84F-F044-96D0-829AAF15CBB8}">
      <dgm:prSet phldrT="[Text]" custT="1"/>
      <dgm:spPr/>
      <dgm:t>
        <a:bodyPr/>
        <a:lstStyle/>
        <a:p>
          <a:r>
            <a:rPr lang="en-US" sz="3600" dirty="0" smtClean="0"/>
            <a:t>Daisy</a:t>
          </a:r>
          <a:endParaRPr lang="en-US" sz="6500" dirty="0"/>
        </a:p>
      </dgm:t>
    </dgm:pt>
    <dgm:pt modelId="{7C450C2D-3EBA-D149-ACF6-3C7ED6613542}" type="parTrans" cxnId="{0C5ACFB2-A470-8D41-8BCF-0E5C575151A6}">
      <dgm:prSet/>
      <dgm:spPr/>
      <dgm:t>
        <a:bodyPr/>
        <a:lstStyle/>
        <a:p>
          <a:endParaRPr lang="en-US"/>
        </a:p>
      </dgm:t>
    </dgm:pt>
    <dgm:pt modelId="{A62738C8-9AEE-5546-9BEF-C4BB7BCDD0B1}" type="sibTrans" cxnId="{0C5ACFB2-A470-8D41-8BCF-0E5C575151A6}">
      <dgm:prSet/>
      <dgm:spPr/>
      <dgm:t>
        <a:bodyPr/>
        <a:lstStyle/>
        <a:p>
          <a:endParaRPr lang="en-US"/>
        </a:p>
      </dgm:t>
    </dgm:pt>
    <dgm:pt modelId="{7C042D48-C153-D042-B468-CECCE9E556F9}">
      <dgm:prSet phldrT="[Text]" custT="1"/>
      <dgm:spPr/>
      <dgm:t>
        <a:bodyPr/>
        <a:lstStyle/>
        <a:p>
          <a:r>
            <a:rPr lang="en-US" sz="3600" dirty="0" smtClean="0"/>
            <a:t>Hoke</a:t>
          </a:r>
          <a:endParaRPr lang="en-US" sz="6500" dirty="0"/>
        </a:p>
      </dgm:t>
    </dgm:pt>
    <dgm:pt modelId="{BB88C40C-0A64-FE4E-BA5F-8A1395C0679B}" type="parTrans" cxnId="{B41D189E-5A8A-C543-86FF-5BBEA38940F4}">
      <dgm:prSet/>
      <dgm:spPr/>
      <dgm:t>
        <a:bodyPr/>
        <a:lstStyle/>
        <a:p>
          <a:endParaRPr lang="en-US"/>
        </a:p>
      </dgm:t>
    </dgm:pt>
    <dgm:pt modelId="{234DA68A-985E-DB4B-A08F-15782A37C451}" type="sibTrans" cxnId="{B41D189E-5A8A-C543-86FF-5BBEA38940F4}">
      <dgm:prSet/>
      <dgm:spPr/>
      <dgm:t>
        <a:bodyPr/>
        <a:lstStyle/>
        <a:p>
          <a:endParaRPr lang="en-US"/>
        </a:p>
      </dgm:t>
    </dgm:pt>
    <dgm:pt modelId="{9C6BDACD-B9BF-264D-A10A-D1DC858DA6D6}" type="pres">
      <dgm:prSet presAssocID="{836CE8CB-B0F7-5E49-BCF6-D448D5EE844C}" presName="compositeShape" presStyleCnt="0">
        <dgm:presLayoutVars>
          <dgm:chMax val="7"/>
          <dgm:dir/>
          <dgm:resizeHandles val="exact"/>
        </dgm:presLayoutVars>
      </dgm:prSet>
      <dgm:spPr/>
    </dgm:pt>
    <dgm:pt modelId="{07F3DDDD-8FB3-4949-B019-481ED2CADF67}" type="pres">
      <dgm:prSet presAssocID="{57F6D4B4-B84F-F044-96D0-829AAF15CBB8}" presName="circ1" presStyleLbl="vennNode1" presStyleIdx="0" presStyleCnt="2"/>
      <dgm:spPr/>
      <dgm:t>
        <a:bodyPr/>
        <a:lstStyle/>
        <a:p>
          <a:endParaRPr lang="en-US"/>
        </a:p>
      </dgm:t>
    </dgm:pt>
    <dgm:pt modelId="{5E38B1F8-EA0B-1142-BDA6-490752393A31}" type="pres">
      <dgm:prSet presAssocID="{57F6D4B4-B84F-F044-96D0-829AAF15CBB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C63DFB3-D308-3140-B402-26A1503555FE}" type="pres">
      <dgm:prSet presAssocID="{7C042D48-C153-D042-B468-CECCE9E556F9}" presName="circ2" presStyleLbl="vennNode1" presStyleIdx="1" presStyleCnt="2"/>
      <dgm:spPr/>
    </dgm:pt>
    <dgm:pt modelId="{03A7379A-235B-6341-9351-46221A90EAE2}" type="pres">
      <dgm:prSet presAssocID="{7C042D48-C153-D042-B468-CECCE9E556F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41D189E-5A8A-C543-86FF-5BBEA38940F4}" srcId="{836CE8CB-B0F7-5E49-BCF6-D448D5EE844C}" destId="{7C042D48-C153-D042-B468-CECCE9E556F9}" srcOrd="1" destOrd="0" parTransId="{BB88C40C-0A64-FE4E-BA5F-8A1395C0679B}" sibTransId="{234DA68A-985E-DB4B-A08F-15782A37C451}"/>
    <dgm:cxn modelId="{4BFF8B6F-42EF-264D-BC65-E448AE5CCBA8}" type="presOf" srcId="{57F6D4B4-B84F-F044-96D0-829AAF15CBB8}" destId="{07F3DDDD-8FB3-4949-B019-481ED2CADF67}" srcOrd="0" destOrd="0" presId="urn:microsoft.com/office/officeart/2005/8/layout/venn1"/>
    <dgm:cxn modelId="{6AF0CFD9-CAB8-A544-A853-C0A335FDBFB5}" type="presOf" srcId="{57F6D4B4-B84F-F044-96D0-829AAF15CBB8}" destId="{5E38B1F8-EA0B-1142-BDA6-490752393A31}" srcOrd="1" destOrd="0" presId="urn:microsoft.com/office/officeart/2005/8/layout/venn1"/>
    <dgm:cxn modelId="{32BF8D12-94A5-5543-9551-5A710809F80A}" type="presOf" srcId="{836CE8CB-B0F7-5E49-BCF6-D448D5EE844C}" destId="{9C6BDACD-B9BF-264D-A10A-D1DC858DA6D6}" srcOrd="0" destOrd="0" presId="urn:microsoft.com/office/officeart/2005/8/layout/venn1"/>
    <dgm:cxn modelId="{0C5ACFB2-A470-8D41-8BCF-0E5C575151A6}" srcId="{836CE8CB-B0F7-5E49-BCF6-D448D5EE844C}" destId="{57F6D4B4-B84F-F044-96D0-829AAF15CBB8}" srcOrd="0" destOrd="0" parTransId="{7C450C2D-3EBA-D149-ACF6-3C7ED6613542}" sibTransId="{A62738C8-9AEE-5546-9BEF-C4BB7BCDD0B1}"/>
    <dgm:cxn modelId="{4C59C380-9798-9F46-BC18-2680931371B3}" type="presOf" srcId="{7C042D48-C153-D042-B468-CECCE9E556F9}" destId="{1C63DFB3-D308-3140-B402-26A1503555FE}" srcOrd="0" destOrd="0" presId="urn:microsoft.com/office/officeart/2005/8/layout/venn1"/>
    <dgm:cxn modelId="{531EF132-8E8F-E34D-BD25-9942934B04A0}" type="presOf" srcId="{7C042D48-C153-D042-B468-CECCE9E556F9}" destId="{03A7379A-235B-6341-9351-46221A90EAE2}" srcOrd="1" destOrd="0" presId="urn:microsoft.com/office/officeart/2005/8/layout/venn1"/>
    <dgm:cxn modelId="{994F1C00-6C6A-834D-97E7-25E1A10264C6}" type="presParOf" srcId="{9C6BDACD-B9BF-264D-A10A-D1DC858DA6D6}" destId="{07F3DDDD-8FB3-4949-B019-481ED2CADF67}" srcOrd="0" destOrd="0" presId="urn:microsoft.com/office/officeart/2005/8/layout/venn1"/>
    <dgm:cxn modelId="{50BAA5D4-13A5-3140-8BB4-CE51C4EAFC3E}" type="presParOf" srcId="{9C6BDACD-B9BF-264D-A10A-D1DC858DA6D6}" destId="{5E38B1F8-EA0B-1142-BDA6-490752393A31}" srcOrd="1" destOrd="0" presId="urn:microsoft.com/office/officeart/2005/8/layout/venn1"/>
    <dgm:cxn modelId="{42A7C88C-677A-F74D-9C70-F5BAC63C965A}" type="presParOf" srcId="{9C6BDACD-B9BF-264D-A10A-D1DC858DA6D6}" destId="{1C63DFB3-D308-3140-B402-26A1503555FE}" srcOrd="2" destOrd="0" presId="urn:microsoft.com/office/officeart/2005/8/layout/venn1"/>
    <dgm:cxn modelId="{F8C674F4-2449-EE4B-8C18-20624A16DEE9}" type="presParOf" srcId="{9C6BDACD-B9BF-264D-A10A-D1DC858DA6D6}" destId="{03A7379A-235B-6341-9351-46221A90EAE2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3DDDD-8FB3-4949-B019-481ED2CADF67}">
      <dsp:nvSpPr>
        <dsp:cNvPr id="0" name=""/>
        <dsp:cNvSpPr/>
      </dsp:nvSpPr>
      <dsp:spPr>
        <a:xfrm>
          <a:off x="177556" y="18786"/>
          <a:ext cx="4379715" cy="4379715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Daisy</a:t>
          </a:r>
          <a:endParaRPr lang="en-US" sz="6500" kern="1200" dirty="0"/>
        </a:p>
      </dsp:txBody>
      <dsp:txXfrm>
        <a:off x="789138" y="535249"/>
        <a:ext cx="2525241" cy="3346790"/>
      </dsp:txXfrm>
    </dsp:sp>
    <dsp:sp modelId="{1C63DFB3-D308-3140-B402-26A1503555FE}">
      <dsp:nvSpPr>
        <dsp:cNvPr id="0" name=""/>
        <dsp:cNvSpPr/>
      </dsp:nvSpPr>
      <dsp:spPr>
        <a:xfrm>
          <a:off x="3334108" y="18786"/>
          <a:ext cx="4379715" cy="4379715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Hoke</a:t>
          </a:r>
          <a:endParaRPr lang="en-US" sz="6500" kern="1200" dirty="0"/>
        </a:p>
      </dsp:txBody>
      <dsp:txXfrm>
        <a:off x="4577000" y="535249"/>
        <a:ext cx="2525241" cy="3346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C51A67CF-7189-7F46-89EF-6081D96C2172}" type="datetimeFigureOut">
              <a:rPr lang="en-US" smtClean="0"/>
              <a:t>12/10/12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014B3B5-C45D-0F4D-AAD6-8126191FE93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67CF-7189-7F46-89EF-6081D96C2172}" type="datetimeFigureOut">
              <a:rPr lang="en-US" smtClean="0"/>
              <a:t>12/10/12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B3B5-C45D-0F4D-AAD6-8126191FE9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67CF-7189-7F46-89EF-6081D96C2172}" type="datetimeFigureOut">
              <a:rPr lang="en-US" smtClean="0"/>
              <a:t>12/10/12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B3B5-C45D-0F4D-AAD6-8126191FE9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67CF-7189-7F46-89EF-6081D96C2172}" type="datetimeFigureOut">
              <a:rPr lang="en-US" smtClean="0"/>
              <a:t>12/10/12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B3B5-C45D-0F4D-AAD6-8126191FE9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67CF-7189-7F46-89EF-6081D96C2172}" type="datetimeFigureOut">
              <a:rPr lang="en-US" smtClean="0"/>
              <a:t>12/10/12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B3B5-C45D-0F4D-AAD6-8126191FE9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67CF-7189-7F46-89EF-6081D96C2172}" type="datetimeFigureOut">
              <a:rPr lang="en-US" smtClean="0"/>
              <a:t>12/10/12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B3B5-C45D-0F4D-AAD6-8126191FE9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67CF-7189-7F46-89EF-6081D96C2172}" type="datetimeFigureOut">
              <a:rPr lang="en-US" smtClean="0"/>
              <a:t>12/10/12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B3B5-C45D-0F4D-AAD6-8126191FE9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67CF-7189-7F46-89EF-6081D96C2172}" type="datetimeFigureOut">
              <a:rPr lang="en-US" smtClean="0"/>
              <a:t>12/10/12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B3B5-C45D-0F4D-AAD6-8126191FE9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67CF-7189-7F46-89EF-6081D96C2172}" type="datetimeFigureOut">
              <a:rPr lang="en-US" smtClean="0"/>
              <a:t>12/10/12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B3B5-C45D-0F4D-AAD6-8126191FE9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67CF-7189-7F46-89EF-6081D96C2172}" type="datetimeFigureOut">
              <a:rPr lang="en-US" smtClean="0"/>
              <a:t>12/10/12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B3B5-C45D-0F4D-AAD6-8126191FE9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A67CF-7189-7F46-89EF-6081D96C2172}" type="datetimeFigureOut">
              <a:rPr lang="en-US" smtClean="0"/>
              <a:t>12/10/12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B3B5-C45D-0F4D-AAD6-8126191FE93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C51A67CF-7189-7F46-89EF-6081D96C2172}" type="datetimeFigureOut">
              <a:rPr lang="en-US" smtClean="0"/>
              <a:t>12/10/12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9014B3B5-C45D-0F4D-AAD6-8126191FE939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DRIVING MISS DAISY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ALFRED UHRY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33" b="94667" l="667" r="98667">
                        <a14:foregroundMark x1="17333" y1="49333" x2="17333" y2="49333"/>
                        <a14:foregroundMark x1="27333" y1="48667" x2="27333" y2="48667"/>
                        <a14:foregroundMark x1="40000" y1="46667" x2="40000" y2="46667"/>
                        <a14:foregroundMark x1="46667" y1="46667" x2="46667" y2="46667"/>
                        <a14:foregroundMark x1="56667" y1="48000" x2="56667" y2="48000"/>
                        <a14:foregroundMark x1="65333" y1="46000" x2="65333" y2="46000"/>
                        <a14:foregroundMark x1="75333" y1="46000" x2="75333" y2="46000"/>
                        <a14:foregroundMark x1="9333" y1="59333" x2="9333" y2="59333"/>
                        <a14:foregroundMark x1="20000" y1="58667" x2="20000" y2="58667"/>
                        <a14:foregroundMark x1="28667" y1="58667" x2="28667" y2="58667"/>
                        <a14:foregroundMark x1="38000" y1="58667" x2="38000" y2="58667"/>
                        <a14:foregroundMark x1="54667" y1="58667" x2="54667" y2="58667"/>
                        <a14:foregroundMark x1="65333" y1="60000" x2="65333" y2="60000"/>
                        <a14:foregroundMark x1="80000" y1="59333" x2="80000" y2="59333"/>
                        <a14:foregroundMark x1="88000" y1="57333" x2="88000" y2="57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04690">
            <a:off x="880187" y="3920392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25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Place:</a:t>
            </a:r>
          </a:p>
          <a:p>
            <a:pPr lvl="1"/>
            <a:r>
              <a:rPr lang="en-US" dirty="0" smtClean="0"/>
              <a:t>Atlanta, Georgia</a:t>
            </a:r>
          </a:p>
          <a:p>
            <a:r>
              <a:rPr lang="en-US" dirty="0" smtClean="0"/>
              <a:t>Time:</a:t>
            </a:r>
          </a:p>
          <a:p>
            <a:pPr lvl="1"/>
            <a:r>
              <a:rPr lang="en-US" dirty="0" smtClean="0"/>
              <a:t>Spans 25 years </a:t>
            </a:r>
            <a:r>
              <a:rPr lang="en-US" dirty="0" smtClean="0">
                <a:sym typeface="Wingdings"/>
              </a:rPr>
              <a:t> 1948 - 1973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36554"/>
            <a:ext cx="37973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711" y="3784958"/>
            <a:ext cx="3513282" cy="279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77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Daisy </a:t>
            </a:r>
            <a:r>
              <a:rPr lang="en-US" dirty="0" smtClean="0"/>
              <a:t>Werthan</a:t>
            </a:r>
            <a:endParaRPr lang="en-US" dirty="0" smtClean="0"/>
          </a:p>
          <a:p>
            <a:pPr lvl="1"/>
            <a:r>
              <a:rPr lang="en-US" dirty="0" smtClean="0"/>
              <a:t>Jewish widow</a:t>
            </a:r>
          </a:p>
          <a:p>
            <a:pPr lvl="1"/>
            <a:r>
              <a:rPr lang="en-US" dirty="0" smtClean="0"/>
              <a:t>age spans 72-97</a:t>
            </a:r>
          </a:p>
          <a:p>
            <a:pPr lvl="1"/>
            <a:r>
              <a:rPr lang="en-US" dirty="0" smtClean="0"/>
              <a:t>“</a:t>
            </a:r>
            <a:r>
              <a:rPr lang="en-US" dirty="0" smtClean="0"/>
              <a:t>feist</a:t>
            </a:r>
            <a:r>
              <a:rPr lang="en-US" dirty="0" smtClean="0"/>
              <a:t>”; “high energy”</a:t>
            </a:r>
          </a:p>
          <a:p>
            <a:pPr lvl="1"/>
            <a:r>
              <a:rPr lang="en-US" dirty="0" smtClean="0"/>
              <a:t>former teacher </a:t>
            </a:r>
          </a:p>
          <a:p>
            <a:pPr lvl="1"/>
            <a:r>
              <a:rPr lang="en-US" dirty="0" smtClean="0"/>
              <a:t>grew up poor</a:t>
            </a:r>
          </a:p>
          <a:p>
            <a:pPr lvl="2"/>
            <a:r>
              <a:rPr lang="en-US" dirty="0">
                <a:sym typeface="Wingdings"/>
              </a:rPr>
              <a:t>H</a:t>
            </a:r>
            <a:r>
              <a:rPr lang="en-US" dirty="0" smtClean="0">
                <a:sym typeface="Wingdings"/>
              </a:rPr>
              <a:t>ow did this influence her?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668" y="1624640"/>
            <a:ext cx="3322052" cy="474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88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Boolie</a:t>
            </a:r>
            <a:r>
              <a:rPr lang="en-US" dirty="0" smtClean="0"/>
              <a:t> </a:t>
            </a:r>
            <a:r>
              <a:rPr lang="en-US" dirty="0" smtClean="0"/>
              <a:t>Werthan</a:t>
            </a:r>
            <a:endParaRPr lang="en-US" dirty="0" smtClean="0"/>
          </a:p>
          <a:p>
            <a:pPr lvl="1"/>
            <a:r>
              <a:rPr lang="en-US" dirty="0" smtClean="0"/>
              <a:t>Daisy’s son</a:t>
            </a:r>
          </a:p>
          <a:p>
            <a:pPr lvl="1"/>
            <a:r>
              <a:rPr lang="en-US" dirty="0" smtClean="0"/>
              <a:t>age spans 40 – 65</a:t>
            </a:r>
          </a:p>
          <a:p>
            <a:pPr lvl="1"/>
            <a:r>
              <a:rPr lang="en-US" dirty="0" smtClean="0"/>
              <a:t>$$$</a:t>
            </a:r>
          </a:p>
          <a:p>
            <a:pPr lvl="1"/>
            <a:r>
              <a:rPr lang="en-US" dirty="0" smtClean="0"/>
              <a:t>“strong”; “capable”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342" y="2998540"/>
            <a:ext cx="5046909" cy="315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525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Hoke</a:t>
            </a:r>
            <a:r>
              <a:rPr lang="en-US" dirty="0" smtClean="0"/>
              <a:t> </a:t>
            </a:r>
            <a:r>
              <a:rPr lang="en-US" dirty="0" smtClean="0"/>
              <a:t>Coleburn</a:t>
            </a:r>
            <a:endParaRPr lang="en-US" dirty="0" smtClean="0"/>
          </a:p>
          <a:p>
            <a:pPr lvl="1"/>
            <a:r>
              <a:rPr lang="en-US" dirty="0" smtClean="0"/>
              <a:t>Daisy’s African American chauffeur </a:t>
            </a:r>
          </a:p>
          <a:p>
            <a:pPr lvl="1"/>
            <a:r>
              <a:rPr lang="en-US" dirty="0" smtClean="0"/>
              <a:t>age spans 60 – 85</a:t>
            </a:r>
          </a:p>
          <a:p>
            <a:pPr lvl="1"/>
            <a:r>
              <a:rPr lang="en-US" dirty="0" smtClean="0"/>
              <a:t>unemployed; uneducated</a:t>
            </a:r>
          </a:p>
          <a:p>
            <a:pPr lvl="1"/>
            <a:r>
              <a:rPr lang="en-US" dirty="0" smtClean="0"/>
              <a:t>grateful to the </a:t>
            </a:r>
            <a:r>
              <a:rPr lang="en-US" dirty="0" smtClean="0"/>
              <a:t>Werthans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298" y="3159625"/>
            <a:ext cx="4227164" cy="329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34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0"/>
            <a:ext cx="8041440" cy="1879237"/>
          </a:xfrm>
        </p:spPr>
        <p:txBody>
          <a:bodyPr/>
          <a:lstStyle/>
          <a:p>
            <a:r>
              <a:rPr lang="en-US" sz="4400" dirty="0" smtClean="0"/>
              <a:t>Theme:</a:t>
            </a:r>
            <a:br>
              <a:rPr lang="en-US" sz="4400" dirty="0" smtClean="0"/>
            </a:br>
            <a:r>
              <a:rPr lang="en-US" sz="4400" dirty="0" smtClean="0"/>
              <a:t>Finding Friendship in </a:t>
            </a:r>
            <a:br>
              <a:rPr lang="en-US" sz="4400" dirty="0" smtClean="0"/>
            </a:br>
            <a:r>
              <a:rPr lang="en-US" sz="4400" dirty="0" smtClean="0"/>
              <a:t>Unlikely Places</a:t>
            </a:r>
            <a:endParaRPr lang="en-US" sz="4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689377"/>
              </p:ext>
            </p:extLst>
          </p:nvPr>
        </p:nvGraphicFramePr>
        <p:xfrm>
          <a:off x="838199" y="1879237"/>
          <a:ext cx="7891380" cy="4417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6670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45</TotalTime>
  <Words>92</Words>
  <Application>Microsoft Macintosh PowerPoint</Application>
  <PresentationFormat>On-screen Show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Sketchbook</vt:lpstr>
      <vt:lpstr>DRIVING MISS DAISY</vt:lpstr>
      <vt:lpstr>Setting</vt:lpstr>
      <vt:lpstr>Characters</vt:lpstr>
      <vt:lpstr>Characters</vt:lpstr>
      <vt:lpstr>Characters</vt:lpstr>
      <vt:lpstr>Theme: Finding Friendship in  Unlikely Places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DRIVING MISS DAISY</dc:title>
  <dc:creator>Jeanette Cutone</dc:creator>
  <cp:lastModifiedBy>Jeanette Cutone</cp:lastModifiedBy>
  <cp:revision>9</cp:revision>
  <dcterms:created xsi:type="dcterms:W3CDTF">2012-12-11T01:11:41Z</dcterms:created>
  <dcterms:modified xsi:type="dcterms:W3CDTF">2012-12-11T01:56:42Z</dcterms:modified>
</cp:coreProperties>
</file>